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714380"/>
          </a:xfr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   Техника </a:t>
            </a:r>
            <a:r>
              <a:rPr lang="ru-RU" sz="2700" dirty="0" err="1" smtClean="0"/>
              <a:t>канзаши</a:t>
            </a:r>
            <a:r>
              <a:rPr lang="ru-RU" sz="2700" dirty="0" smtClean="0"/>
              <a:t>,                                             </a:t>
            </a:r>
            <a:r>
              <a:rPr lang="ru-RU" sz="1800" dirty="0" smtClean="0"/>
              <a:t>МБУ ДОД «Дом  детского творчества»</a:t>
            </a:r>
            <a:br>
              <a:rPr lang="ru-RU" sz="1800" dirty="0" smtClean="0"/>
            </a:br>
            <a:r>
              <a:rPr lang="ru-RU" sz="2700" dirty="0" smtClean="0"/>
              <a:t>работа  с  кожей </a:t>
            </a:r>
            <a:r>
              <a:rPr lang="ru-RU" sz="3100" dirty="0" smtClean="0"/>
              <a:t>                                   </a:t>
            </a:r>
            <a:r>
              <a:rPr lang="ru-RU" sz="1800" dirty="0" smtClean="0"/>
              <a:t>Большеигнатовского муниципального  </a:t>
            </a:r>
            <a:r>
              <a:rPr lang="ru-RU" sz="3100" dirty="0" smtClean="0"/>
              <a:t>                                                                                                    </a:t>
            </a:r>
            <a:r>
              <a:rPr lang="ru-RU" sz="1800" dirty="0" smtClean="0"/>
              <a:t>                                                                                                                                                                                      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                                района  Республики  Мордовия   </a:t>
            </a:r>
            <a:endParaRPr lang="ru-RU" dirty="0"/>
          </a:p>
        </p:txBody>
      </p:sp>
      <p:pic>
        <p:nvPicPr>
          <p:cNvPr id="5" name="Рисунок 4" descr="P2060075.JPG"/>
          <p:cNvPicPr>
            <a:picLocks noChangeAspect="1"/>
          </p:cNvPicPr>
          <p:nvPr/>
        </p:nvPicPr>
        <p:blipFill>
          <a:blip r:embed="rId2" cstate="print"/>
          <a:srcRect l="2128" t="8734" r="6175" b="4188"/>
          <a:stretch>
            <a:fillRect/>
          </a:stretch>
        </p:blipFill>
        <p:spPr>
          <a:xfrm rot="5400000">
            <a:off x="2672597" y="4828337"/>
            <a:ext cx="2155732" cy="1500198"/>
          </a:xfrm>
          <a:prstGeom prst="rect">
            <a:avLst/>
          </a:prstGeom>
        </p:spPr>
      </p:pic>
      <p:pic>
        <p:nvPicPr>
          <p:cNvPr id="6" name="Рисунок 5" descr="P2060080.JPG"/>
          <p:cNvPicPr>
            <a:picLocks noChangeAspect="1"/>
          </p:cNvPicPr>
          <p:nvPr/>
        </p:nvPicPr>
        <p:blipFill>
          <a:blip r:embed="rId3" cstate="print"/>
          <a:srcRect l="8333" t="7291" r="8333" b="5208"/>
          <a:stretch>
            <a:fillRect/>
          </a:stretch>
        </p:blipFill>
        <p:spPr>
          <a:xfrm>
            <a:off x="0" y="4429132"/>
            <a:ext cx="1367527" cy="2128852"/>
          </a:xfrm>
          <a:prstGeom prst="rect">
            <a:avLst/>
          </a:prstGeom>
        </p:spPr>
      </p:pic>
      <p:pic>
        <p:nvPicPr>
          <p:cNvPr id="7" name="Рисунок 6" descr="P2060074.JPG"/>
          <p:cNvPicPr>
            <a:picLocks noChangeAspect="1"/>
          </p:cNvPicPr>
          <p:nvPr/>
        </p:nvPicPr>
        <p:blipFill>
          <a:blip r:embed="rId4" cstate="print"/>
          <a:srcRect l="17187" r="5468" b="3125"/>
          <a:stretch>
            <a:fillRect/>
          </a:stretch>
        </p:blipFill>
        <p:spPr>
          <a:xfrm rot="5400000">
            <a:off x="-133815" y="1276766"/>
            <a:ext cx="1817417" cy="126410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 descr="P2060066.JPG"/>
          <p:cNvPicPr>
            <a:picLocks noChangeAspect="1"/>
          </p:cNvPicPr>
          <p:nvPr/>
        </p:nvPicPr>
        <p:blipFill>
          <a:blip r:embed="rId5" cstate="print"/>
          <a:srcRect t="9375" r="7812" b="20833"/>
          <a:stretch>
            <a:fillRect/>
          </a:stretch>
        </p:blipFill>
        <p:spPr>
          <a:xfrm rot="5400000">
            <a:off x="1190960" y="1309314"/>
            <a:ext cx="1761419" cy="1143008"/>
          </a:xfrm>
          <a:prstGeom prst="rect">
            <a:avLst/>
          </a:prstGeom>
        </p:spPr>
      </p:pic>
      <p:pic>
        <p:nvPicPr>
          <p:cNvPr id="12" name="Рисунок 11" descr="P2060072.JPG"/>
          <p:cNvPicPr>
            <a:picLocks noChangeAspect="1"/>
          </p:cNvPicPr>
          <p:nvPr/>
        </p:nvPicPr>
        <p:blipFill>
          <a:blip r:embed="rId6" cstate="print"/>
          <a:srcRect l="5468" t="7065" r="3906" b="6250"/>
          <a:stretch>
            <a:fillRect/>
          </a:stretch>
        </p:blipFill>
        <p:spPr>
          <a:xfrm rot="5400000">
            <a:off x="2518698" y="1267460"/>
            <a:ext cx="1892025" cy="1357322"/>
          </a:xfrm>
          <a:prstGeom prst="rect">
            <a:avLst/>
          </a:prstGeom>
        </p:spPr>
      </p:pic>
      <p:pic>
        <p:nvPicPr>
          <p:cNvPr id="13" name="Рисунок 12" descr="PC180474.JPG"/>
          <p:cNvPicPr>
            <a:picLocks noChangeAspect="1"/>
          </p:cNvPicPr>
          <p:nvPr/>
        </p:nvPicPr>
        <p:blipFill>
          <a:blip r:embed="rId7" cstate="print"/>
          <a:srcRect l="9231" r="6153" b="10256"/>
          <a:stretch>
            <a:fillRect/>
          </a:stretch>
        </p:blipFill>
        <p:spPr>
          <a:xfrm>
            <a:off x="500034" y="3143248"/>
            <a:ext cx="1500198" cy="1193340"/>
          </a:xfrm>
          <a:prstGeom prst="rect">
            <a:avLst/>
          </a:prstGeom>
        </p:spPr>
      </p:pic>
      <p:pic>
        <p:nvPicPr>
          <p:cNvPr id="14" name="Рисунок 13" descr="PC180475.JPG"/>
          <p:cNvPicPr>
            <a:picLocks noChangeAspect="1"/>
          </p:cNvPicPr>
          <p:nvPr/>
        </p:nvPicPr>
        <p:blipFill>
          <a:blip r:embed="rId8" cstate="print"/>
          <a:srcRect l="23437" r="12500" b="20833"/>
          <a:stretch>
            <a:fillRect/>
          </a:stretch>
        </p:blipFill>
        <p:spPr>
          <a:xfrm>
            <a:off x="2357422" y="3143248"/>
            <a:ext cx="1428760" cy="1191790"/>
          </a:xfrm>
          <a:prstGeom prst="rect">
            <a:avLst/>
          </a:prstGeom>
        </p:spPr>
      </p:pic>
      <p:pic>
        <p:nvPicPr>
          <p:cNvPr id="15" name="Рисунок 14" descr="P2060076.JPG"/>
          <p:cNvPicPr>
            <a:picLocks noChangeAspect="1"/>
          </p:cNvPicPr>
          <p:nvPr/>
        </p:nvPicPr>
        <p:blipFill>
          <a:blip r:embed="rId9" cstate="print"/>
          <a:srcRect l="3125" t="3125" r="7031" b="16666"/>
          <a:stretch>
            <a:fillRect/>
          </a:stretch>
        </p:blipFill>
        <p:spPr>
          <a:xfrm rot="5400000">
            <a:off x="1074644" y="4854654"/>
            <a:ext cx="2143140" cy="1434972"/>
          </a:xfrm>
          <a:prstGeom prst="rect">
            <a:avLst/>
          </a:prstGeom>
        </p:spPr>
      </p:pic>
      <p:pic>
        <p:nvPicPr>
          <p:cNvPr id="28" name="Рисунок 27" descr="PB080439.jpg"/>
          <p:cNvPicPr>
            <a:picLocks noChangeAspect="1"/>
          </p:cNvPicPr>
          <p:nvPr/>
        </p:nvPicPr>
        <p:blipFill>
          <a:blip r:embed="rId10" cstate="print"/>
          <a:srcRect l="23611" t="28125" r="18055" b="23958"/>
          <a:stretch>
            <a:fillRect/>
          </a:stretch>
        </p:blipFill>
        <p:spPr>
          <a:xfrm>
            <a:off x="6215074" y="1214422"/>
            <a:ext cx="1593378" cy="174512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072066" y="3071811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 Работы</a:t>
            </a:r>
          </a:p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Ермушевой</a:t>
            </a:r>
            <a:r>
              <a:rPr lang="ru-RU" dirty="0" smtClean="0">
                <a:solidFill>
                  <a:prstClr val="black"/>
                </a:solidFill>
              </a:rPr>
              <a:t>   Натальи        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       Вячеславовны  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         Педагог дополнительного                  образования  </a:t>
            </a:r>
          </a:p>
          <a:p>
            <a:r>
              <a:rPr lang="ru-RU" dirty="0" smtClean="0"/>
              <a:t>Дата рождения : 21.03.1982г.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Общий педагогический стаж: 11 лет.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В данной должности: 11 лет.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Квалификационная категория –</a:t>
            </a:r>
            <a:r>
              <a:rPr lang="en-US" dirty="0" smtClean="0">
                <a:solidFill>
                  <a:prstClr val="black"/>
                </a:solidFill>
              </a:rPr>
              <a:t>I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Техника работы: вышивание бисером, </a:t>
            </a:r>
          </a:p>
          <a:p>
            <a:r>
              <a:rPr lang="ru-RU" dirty="0" err="1" smtClean="0">
                <a:solidFill>
                  <a:prstClr val="black"/>
                </a:solidFill>
              </a:rPr>
              <a:t>канзаши</a:t>
            </a:r>
            <a:r>
              <a:rPr lang="ru-RU" dirty="0" smtClean="0">
                <a:solidFill>
                  <a:prstClr val="black"/>
                </a:solidFill>
              </a:rPr>
              <a:t>, работа с кожей.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2060070.JPG"/>
          <p:cNvPicPr>
            <a:picLocks noChangeAspect="1"/>
          </p:cNvPicPr>
          <p:nvPr/>
        </p:nvPicPr>
        <p:blipFill>
          <a:blip r:embed="rId2" cstate="print"/>
          <a:srcRect r="3906" b="6250"/>
          <a:stretch>
            <a:fillRect/>
          </a:stretch>
        </p:blipFill>
        <p:spPr>
          <a:xfrm rot="5400000">
            <a:off x="4499661" y="3858529"/>
            <a:ext cx="2669400" cy="19532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Рисунок 8" descr="P2060077.JPG"/>
          <p:cNvPicPr>
            <a:picLocks noChangeAspect="1"/>
          </p:cNvPicPr>
          <p:nvPr/>
        </p:nvPicPr>
        <p:blipFill>
          <a:blip r:embed="rId3" cstate="print"/>
          <a:srcRect l="10937" t="10416" r="7031" b="5208"/>
          <a:stretch>
            <a:fillRect/>
          </a:stretch>
        </p:blipFill>
        <p:spPr>
          <a:xfrm rot="5400000">
            <a:off x="-186254" y="3900974"/>
            <a:ext cx="2741944" cy="1940872"/>
          </a:xfrm>
          <a:prstGeom prst="rect">
            <a:avLst/>
          </a:prstGeom>
        </p:spPr>
      </p:pic>
      <p:pic>
        <p:nvPicPr>
          <p:cNvPr id="14" name="Рисунок 13" descr="P9060301.jpg"/>
          <p:cNvPicPr>
            <a:picLocks noChangeAspect="1"/>
          </p:cNvPicPr>
          <p:nvPr/>
        </p:nvPicPr>
        <p:blipFill>
          <a:blip r:embed="rId4" cstate="print"/>
          <a:srcRect r="5555" b="5208"/>
          <a:stretch>
            <a:fillRect/>
          </a:stretch>
        </p:blipFill>
        <p:spPr>
          <a:xfrm>
            <a:off x="5000628" y="785794"/>
            <a:ext cx="1868379" cy="2500330"/>
          </a:xfrm>
          <a:prstGeom prst="rect">
            <a:avLst/>
          </a:prstGeom>
        </p:spPr>
      </p:pic>
      <p:pic>
        <p:nvPicPr>
          <p:cNvPr id="16" name="Рисунок 15" descr="P2060068.JPG"/>
          <p:cNvPicPr>
            <a:picLocks noChangeAspect="1"/>
          </p:cNvPicPr>
          <p:nvPr/>
        </p:nvPicPr>
        <p:blipFill>
          <a:blip r:embed="rId5" cstate="print"/>
          <a:srcRect l="9375" r="12499" b="5208"/>
          <a:stretch>
            <a:fillRect/>
          </a:stretch>
        </p:blipFill>
        <p:spPr>
          <a:xfrm rot="5400000">
            <a:off x="33703" y="1037811"/>
            <a:ext cx="2432828" cy="2071671"/>
          </a:xfrm>
          <a:prstGeom prst="rect">
            <a:avLst/>
          </a:prstGeom>
        </p:spPr>
      </p:pic>
      <p:pic>
        <p:nvPicPr>
          <p:cNvPr id="27" name="Рисунок 26" descr="P2060078.JPG"/>
          <p:cNvPicPr>
            <a:picLocks noChangeAspect="1"/>
          </p:cNvPicPr>
          <p:nvPr/>
        </p:nvPicPr>
        <p:blipFill>
          <a:blip r:embed="rId6" cstate="print"/>
          <a:srcRect l="21875" t="6250" r="7812" b="6250"/>
          <a:stretch>
            <a:fillRect/>
          </a:stretch>
        </p:blipFill>
        <p:spPr>
          <a:xfrm rot="5400000">
            <a:off x="2011222" y="3918076"/>
            <a:ext cx="2714645" cy="1879369"/>
          </a:xfrm>
          <a:prstGeom prst="rect">
            <a:avLst/>
          </a:prstGeom>
        </p:spPr>
      </p:pic>
      <p:pic>
        <p:nvPicPr>
          <p:cNvPr id="33" name="Рисунок 32" descr="P2200069.JPG"/>
          <p:cNvPicPr>
            <a:picLocks noChangeAspect="1"/>
          </p:cNvPicPr>
          <p:nvPr/>
        </p:nvPicPr>
        <p:blipFill>
          <a:blip r:embed="rId7" cstate="print"/>
          <a:srcRect l="2777" t="2083" b="3125"/>
          <a:stretch>
            <a:fillRect/>
          </a:stretch>
        </p:blipFill>
        <p:spPr>
          <a:xfrm>
            <a:off x="2428860" y="785794"/>
            <a:ext cx="1928826" cy="2507482"/>
          </a:xfrm>
          <a:prstGeom prst="rect">
            <a:avLst/>
          </a:prstGeom>
        </p:spPr>
      </p:pic>
      <p:pic>
        <p:nvPicPr>
          <p:cNvPr id="34" name="Рисунок 33" descr="P815004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6702040" y="4013604"/>
            <a:ext cx="2597968" cy="1571636"/>
          </a:xfrm>
          <a:prstGeom prst="rect">
            <a:avLst/>
          </a:prstGeom>
        </p:spPr>
      </p:pic>
      <p:pic>
        <p:nvPicPr>
          <p:cNvPr id="37" name="Рисунок 36" descr="P2110082.JPG"/>
          <p:cNvPicPr>
            <a:picLocks noChangeAspect="1"/>
          </p:cNvPicPr>
          <p:nvPr/>
        </p:nvPicPr>
        <p:blipFill>
          <a:blip r:embed="rId9" cstate="print"/>
          <a:srcRect l="21875" t="12500" r="12500" b="10416"/>
          <a:stretch>
            <a:fillRect/>
          </a:stretch>
        </p:blipFill>
        <p:spPr>
          <a:xfrm rot="5400000">
            <a:off x="6835525" y="1094039"/>
            <a:ext cx="2455940" cy="1839455"/>
          </a:xfrm>
          <a:prstGeom prst="rect">
            <a:avLst/>
          </a:prstGeom>
        </p:spPr>
      </p:pic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Вышивка     бисером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6143644"/>
            <a:ext cx="40719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Адрес: РМ ,</a:t>
            </a:r>
            <a:r>
              <a:rPr lang="ru-RU" sz="1400" dirty="0" err="1" smtClean="0">
                <a:solidFill>
                  <a:prstClr val="black"/>
                </a:solidFill>
              </a:rPr>
              <a:t>Большеигнатовский</a:t>
            </a:r>
            <a:r>
              <a:rPr lang="ru-RU" sz="1400" dirty="0" smtClean="0">
                <a:solidFill>
                  <a:prstClr val="black"/>
                </a:solidFill>
              </a:rPr>
              <a:t>  район, с.Большое  Игнатово, ул. Гражданская  17 б. т.8(83442)2-12-81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с.89179947492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77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  Техника канзаши,                                             МБУ ДОД «Дом  детского творчества» работа  с  кожей                                    Большеигнатовского муниципального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района  Республики  Мордовия   </vt:lpstr>
      <vt:lpstr>Вышивка     бисером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Пользователь Windows</cp:lastModifiedBy>
  <cp:revision>18</cp:revision>
  <dcterms:created xsi:type="dcterms:W3CDTF">2014-02-10T19:25:47Z</dcterms:created>
  <dcterms:modified xsi:type="dcterms:W3CDTF">2014-02-10T21:46:04Z</dcterms:modified>
</cp:coreProperties>
</file>